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FE"/>
    <a:srgbClr val="F8EFE6"/>
    <a:srgbClr val="F7B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FCC6EB-BAA4-4398-BD01-4B869392A9E6}" v="9" dt="2022-04-29T14:31:42.1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3144" y="-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Gaspard" userId="a60296bd-6fbb-44d5-ae4d-019ec6e625f2" providerId="ADAL" clId="{D4FCC6EB-BAA4-4398-BD01-4B869392A9E6}"/>
    <pc:docChg chg="undo custSel addSld delSld modSld">
      <pc:chgData name="Valerie Gaspard" userId="a60296bd-6fbb-44d5-ae4d-019ec6e625f2" providerId="ADAL" clId="{D4FCC6EB-BAA4-4398-BD01-4B869392A9E6}" dt="2022-04-29T14:32:42.995" v="439" actId="1076"/>
      <pc:docMkLst>
        <pc:docMk/>
      </pc:docMkLst>
      <pc:sldChg chg="addSp delSp modSp mod">
        <pc:chgData name="Valerie Gaspard" userId="a60296bd-6fbb-44d5-ae4d-019ec6e625f2" providerId="ADAL" clId="{D4FCC6EB-BAA4-4398-BD01-4B869392A9E6}" dt="2022-04-29T14:32:42.995" v="439" actId="1076"/>
        <pc:sldMkLst>
          <pc:docMk/>
          <pc:sldMk cId="511018988" sldId="256"/>
        </pc:sldMkLst>
        <pc:spChg chg="mod ord">
          <ac:chgData name="Valerie Gaspard" userId="a60296bd-6fbb-44d5-ae4d-019ec6e625f2" providerId="ADAL" clId="{D4FCC6EB-BAA4-4398-BD01-4B869392A9E6}" dt="2022-04-29T10:52:23.428" v="405" actId="20577"/>
          <ac:spMkLst>
            <pc:docMk/>
            <pc:sldMk cId="511018988" sldId="256"/>
            <ac:spMk id="4" creationId="{7F03C331-2E44-4441-8CEB-32241402A0B3}"/>
          </ac:spMkLst>
        </pc:spChg>
        <pc:spChg chg="mod">
          <ac:chgData name="Valerie Gaspard" userId="a60296bd-6fbb-44d5-ae4d-019ec6e625f2" providerId="ADAL" clId="{D4FCC6EB-BAA4-4398-BD01-4B869392A9E6}" dt="2022-04-29T14:31:46.166" v="438" actId="255"/>
          <ac:spMkLst>
            <pc:docMk/>
            <pc:sldMk cId="511018988" sldId="256"/>
            <ac:spMk id="11" creationId="{ECEB105F-EE0D-40E7-875A-6AC97F52F88F}"/>
          </ac:spMkLst>
        </pc:spChg>
        <pc:spChg chg="mod">
          <ac:chgData name="Valerie Gaspard" userId="a60296bd-6fbb-44d5-ae4d-019ec6e625f2" providerId="ADAL" clId="{D4FCC6EB-BAA4-4398-BD01-4B869392A9E6}" dt="2022-04-26T07:55:03.069" v="165" actId="20577"/>
          <ac:spMkLst>
            <pc:docMk/>
            <pc:sldMk cId="511018988" sldId="256"/>
            <ac:spMk id="14" creationId="{6EE7BA4F-4401-4A1E-B310-341CF8E5A1C7}"/>
          </ac:spMkLst>
        </pc:spChg>
        <pc:picChg chg="del">
          <ac:chgData name="Valerie Gaspard" userId="a60296bd-6fbb-44d5-ae4d-019ec6e625f2" providerId="ADAL" clId="{D4FCC6EB-BAA4-4398-BD01-4B869392A9E6}" dt="2022-04-26T15:52:49.584" v="252" actId="478"/>
          <ac:picMkLst>
            <pc:docMk/>
            <pc:sldMk cId="511018988" sldId="256"/>
            <ac:picMk id="5" creationId="{7CE00393-95AA-4A22-BD6B-63D407C2BFB3}"/>
          </ac:picMkLst>
        </pc:picChg>
        <pc:picChg chg="mod">
          <ac:chgData name="Valerie Gaspard" userId="a60296bd-6fbb-44d5-ae4d-019ec6e625f2" providerId="ADAL" clId="{D4FCC6EB-BAA4-4398-BD01-4B869392A9E6}" dt="2022-04-29T14:32:42.995" v="439" actId="1076"/>
          <ac:picMkLst>
            <pc:docMk/>
            <pc:sldMk cId="511018988" sldId="256"/>
            <ac:picMk id="6" creationId="{9D256109-77BC-411E-8AC5-57565A87F3A1}"/>
          </ac:picMkLst>
        </pc:picChg>
        <pc:picChg chg="mod">
          <ac:chgData name="Valerie Gaspard" userId="a60296bd-6fbb-44d5-ae4d-019ec6e625f2" providerId="ADAL" clId="{D4FCC6EB-BAA4-4398-BD01-4B869392A9E6}" dt="2022-04-26T15:53:08.322" v="257" actId="1076"/>
          <ac:picMkLst>
            <pc:docMk/>
            <pc:sldMk cId="511018988" sldId="256"/>
            <ac:picMk id="8" creationId="{0103D0AB-611D-4A25-A3FA-4DEFD92E55A7}"/>
          </ac:picMkLst>
        </pc:picChg>
        <pc:picChg chg="mod">
          <ac:chgData name="Valerie Gaspard" userId="a60296bd-6fbb-44d5-ae4d-019ec6e625f2" providerId="ADAL" clId="{D4FCC6EB-BAA4-4398-BD01-4B869392A9E6}" dt="2022-04-29T10:40:16.678" v="396" actId="1076"/>
          <ac:picMkLst>
            <pc:docMk/>
            <pc:sldMk cId="511018988" sldId="256"/>
            <ac:picMk id="9" creationId="{7B2E02D1-7B26-47C6-A863-EAC4E2114EAA}"/>
          </ac:picMkLst>
        </pc:picChg>
        <pc:picChg chg="add mod">
          <ac:chgData name="Valerie Gaspard" userId="a60296bd-6fbb-44d5-ae4d-019ec6e625f2" providerId="ADAL" clId="{D4FCC6EB-BAA4-4398-BD01-4B869392A9E6}" dt="2022-04-26T15:53:02.736" v="256" actId="1076"/>
          <ac:picMkLst>
            <pc:docMk/>
            <pc:sldMk cId="511018988" sldId="256"/>
            <ac:picMk id="10" creationId="{0A34D070-1F9B-4C28-B35B-89EB8B2078D1}"/>
          </ac:picMkLst>
        </pc:picChg>
      </pc:sldChg>
      <pc:sldChg chg="new del">
        <pc:chgData name="Valerie Gaspard" userId="a60296bd-6fbb-44d5-ae4d-019ec6e625f2" providerId="ADAL" clId="{D4FCC6EB-BAA4-4398-BD01-4B869392A9E6}" dt="2022-04-29T10:36:17.840" v="346" actId="680"/>
        <pc:sldMkLst>
          <pc:docMk/>
          <pc:sldMk cId="698176574" sldId="257"/>
        </pc:sldMkLst>
      </pc:sldChg>
      <pc:sldChg chg="delSp modSp add del mod setBg">
        <pc:chgData name="Valerie Gaspard" userId="a60296bd-6fbb-44d5-ae4d-019ec6e625f2" providerId="ADAL" clId="{D4FCC6EB-BAA4-4398-BD01-4B869392A9E6}" dt="2022-04-26T15:52:53.232" v="254" actId="47"/>
        <pc:sldMkLst>
          <pc:docMk/>
          <pc:sldMk cId="1827510360" sldId="257"/>
        </pc:sldMkLst>
        <pc:spChg chg="mod">
          <ac:chgData name="Valerie Gaspard" userId="a60296bd-6fbb-44d5-ae4d-019ec6e625f2" providerId="ADAL" clId="{D4FCC6EB-BAA4-4398-BD01-4B869392A9E6}" dt="2022-04-26T08:09:57.578" v="217" actId="20577"/>
          <ac:spMkLst>
            <pc:docMk/>
            <pc:sldMk cId="1827510360" sldId="257"/>
            <ac:spMk id="4" creationId="{7F03C331-2E44-4441-8CEB-32241402A0B3}"/>
          </ac:spMkLst>
        </pc:spChg>
        <pc:spChg chg="mod">
          <ac:chgData name="Valerie Gaspard" userId="a60296bd-6fbb-44d5-ae4d-019ec6e625f2" providerId="ADAL" clId="{D4FCC6EB-BAA4-4398-BD01-4B869392A9E6}" dt="2022-04-26T08:16:55.894" v="237" actId="1076"/>
          <ac:spMkLst>
            <pc:docMk/>
            <pc:sldMk cId="1827510360" sldId="257"/>
            <ac:spMk id="11" creationId="{ECEB105F-EE0D-40E7-875A-6AC97F52F88F}"/>
          </ac:spMkLst>
        </pc:spChg>
        <pc:spChg chg="del">
          <ac:chgData name="Valerie Gaspard" userId="a60296bd-6fbb-44d5-ae4d-019ec6e625f2" providerId="ADAL" clId="{D4FCC6EB-BAA4-4398-BD01-4B869392A9E6}" dt="2022-04-26T08:10:24.568" v="218" actId="478"/>
          <ac:spMkLst>
            <pc:docMk/>
            <pc:sldMk cId="1827510360" sldId="257"/>
            <ac:spMk id="14" creationId="{6EE7BA4F-4401-4A1E-B310-341CF8E5A1C7}"/>
          </ac:spMkLst>
        </pc:spChg>
        <pc:picChg chg="mod">
          <ac:chgData name="Valerie Gaspard" userId="a60296bd-6fbb-44d5-ae4d-019ec6e625f2" providerId="ADAL" clId="{D4FCC6EB-BAA4-4398-BD01-4B869392A9E6}" dt="2022-04-26T08:07:43.091" v="188" actId="1076"/>
          <ac:picMkLst>
            <pc:docMk/>
            <pc:sldMk cId="1827510360" sldId="257"/>
            <ac:picMk id="9" creationId="{7B2E02D1-7B26-47C6-A863-EAC4E2114EAA}"/>
          </ac:picMkLst>
        </pc:picChg>
      </pc:sldChg>
      <pc:sldChg chg="delSp modSp add del mod setBg">
        <pc:chgData name="Valerie Gaspard" userId="a60296bd-6fbb-44d5-ae4d-019ec6e625f2" providerId="ADAL" clId="{D4FCC6EB-BAA4-4398-BD01-4B869392A9E6}" dt="2022-04-26T15:52:54.190" v="255" actId="47"/>
        <pc:sldMkLst>
          <pc:docMk/>
          <pc:sldMk cId="1591142705" sldId="258"/>
        </pc:sldMkLst>
        <pc:spChg chg="mod">
          <ac:chgData name="Valerie Gaspard" userId="a60296bd-6fbb-44d5-ae4d-019ec6e625f2" providerId="ADAL" clId="{D4FCC6EB-BAA4-4398-BD01-4B869392A9E6}" dt="2022-04-26T08:17:56.517" v="251" actId="5793"/>
          <ac:spMkLst>
            <pc:docMk/>
            <pc:sldMk cId="1591142705" sldId="258"/>
            <ac:spMk id="4" creationId="{7F03C331-2E44-4441-8CEB-32241402A0B3}"/>
          </ac:spMkLst>
        </pc:spChg>
        <pc:spChg chg="mod">
          <ac:chgData name="Valerie Gaspard" userId="a60296bd-6fbb-44d5-ae4d-019ec6e625f2" providerId="ADAL" clId="{D4FCC6EB-BAA4-4398-BD01-4B869392A9E6}" dt="2022-04-26T08:17:00.034" v="238" actId="1076"/>
          <ac:spMkLst>
            <pc:docMk/>
            <pc:sldMk cId="1591142705" sldId="258"/>
            <ac:spMk id="11" creationId="{ECEB105F-EE0D-40E7-875A-6AC97F52F88F}"/>
          </ac:spMkLst>
        </pc:spChg>
        <pc:spChg chg="del">
          <ac:chgData name="Valerie Gaspard" userId="a60296bd-6fbb-44d5-ae4d-019ec6e625f2" providerId="ADAL" clId="{D4FCC6EB-BAA4-4398-BD01-4B869392A9E6}" dt="2022-04-26T08:10:34.385" v="219" actId="478"/>
          <ac:spMkLst>
            <pc:docMk/>
            <pc:sldMk cId="1591142705" sldId="258"/>
            <ac:spMk id="14" creationId="{6EE7BA4F-4401-4A1E-B310-341CF8E5A1C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02/05/2022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707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02/05/2022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2502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02/05/2022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920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02/05/2022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057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02/05/2022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166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02/05/2022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855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02/05/2022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031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02/05/2022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534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02/05/2022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7121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02/05/2022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479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02/05/2022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471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F01B3-E3E2-4127-BF7E-34AD85D7268A}" type="datetimeFigureOut">
              <a:rPr lang="fr-FR" smtClean="0"/>
              <a:t>02/05/2022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519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EF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F03C331-2E44-4441-8CEB-32241402A0B3}"/>
              </a:ext>
            </a:extLst>
          </p:cNvPr>
          <p:cNvSpPr txBox="1"/>
          <p:nvPr/>
        </p:nvSpPr>
        <p:spPr>
          <a:xfrm>
            <a:off x="157485" y="270129"/>
            <a:ext cx="7237708" cy="11310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r>
              <a:rPr lang="fr-FR" sz="1600" b="1" dirty="0">
                <a:effectLst/>
                <a:latin typeface="Ronsard"/>
                <a:ea typeface="Calibri" panose="020F0502020204030204" pitchFamily="34" charset="0"/>
              </a:rPr>
              <a:t>NOUS </a:t>
            </a:r>
            <a:r>
              <a:rPr lang="fr-FR" sz="1600" b="1" dirty="0">
                <a:latin typeface="Ronsard"/>
                <a:ea typeface="Calibri" panose="020F0502020204030204" pitchFamily="34" charset="0"/>
              </a:rPr>
              <a:t>AVONS LE PLAISIR DE VOUS INVITER </a:t>
            </a:r>
            <a:r>
              <a:rPr lang="fr-FR" sz="1600" b="1" dirty="0">
                <a:effectLst/>
                <a:latin typeface="Ronsard"/>
                <a:ea typeface="Calibri" panose="020F0502020204030204" pitchFamily="34" charset="0"/>
              </a:rPr>
              <a:t>À </a:t>
            </a:r>
            <a:r>
              <a:rPr lang="fr-FR" sz="1600" b="1" dirty="0">
                <a:latin typeface="Ronsard"/>
                <a:ea typeface="Calibri" panose="020F0502020204030204" pitchFamily="34" charset="0"/>
              </a:rPr>
              <a:t>VIVRE ENSEMBLE </a:t>
            </a:r>
          </a:p>
          <a:p>
            <a:pPr algn="ctr"/>
            <a:r>
              <a:rPr lang="fr-FR" sz="1600" b="1" dirty="0">
                <a:effectLst/>
                <a:latin typeface="Ronsard"/>
                <a:ea typeface="Calibri" panose="020F0502020204030204" pitchFamily="34" charset="0"/>
              </a:rPr>
              <a:t>CE MOMENT DE RÉFLEXION ET DE DÉBATS DANS UN ESPRIT CONVIVIAL </a:t>
            </a:r>
          </a:p>
          <a:p>
            <a:pPr algn="ctr"/>
            <a:r>
              <a:rPr lang="fr-FR" sz="1200" b="1" dirty="0">
                <a:latin typeface="Ronsard"/>
                <a:ea typeface="Calibri" panose="020F0502020204030204" pitchFamily="34" charset="0"/>
              </a:rPr>
              <a:t>À ... </a:t>
            </a:r>
            <a:r>
              <a:rPr lang="fr-FR" sz="1100" dirty="0">
                <a:latin typeface="Ronsard"/>
                <a:ea typeface="Calibri" panose="020F0502020204030204" pitchFamily="34" charset="0"/>
              </a:rPr>
              <a:t>(</a:t>
            </a:r>
            <a:r>
              <a:rPr lang="fr-FR" sz="1100" i="1" dirty="0">
                <a:latin typeface="Ronsard"/>
                <a:ea typeface="Calibri" panose="020F0502020204030204" pitchFamily="34" charset="0"/>
              </a:rPr>
              <a:t>précisez le lieu) </a:t>
            </a:r>
            <a:endParaRPr lang="fr-FR" sz="1100" i="1" dirty="0"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r>
              <a:rPr lang="fr-FR" sz="1200" b="1" dirty="0">
                <a:solidFill>
                  <a:srgbClr val="FFFFFF"/>
                </a:solidFill>
                <a:effectLst/>
                <a:highlight>
                  <a:srgbClr val="004FFE"/>
                </a:highlight>
                <a:latin typeface="Ronsard"/>
                <a:ea typeface="Calibri" panose="020F0502020204030204" pitchFamily="34" charset="0"/>
              </a:rPr>
              <a:t> </a:t>
            </a:r>
            <a:endParaRPr lang="fr-FR" sz="1200" dirty="0">
              <a:effectLst/>
              <a:highlight>
                <a:srgbClr val="004FFE"/>
              </a:highlight>
              <a:latin typeface="Ronsard"/>
              <a:ea typeface="Calibri" panose="020F0502020204030204" pitchFamily="34" charset="0"/>
            </a:endParaRPr>
          </a:p>
          <a:p>
            <a:pPr algn="ctr"/>
            <a:r>
              <a:rPr lang="fr-FR" sz="2400" b="1" dirty="0">
                <a:solidFill>
                  <a:srgbClr val="FFFFFF"/>
                </a:solidFill>
                <a:effectLst/>
                <a:highlight>
                  <a:srgbClr val="004FFE"/>
                </a:highlight>
                <a:latin typeface="Ronsard"/>
                <a:ea typeface="Calibri" panose="020F0502020204030204" pitchFamily="34" charset="0"/>
              </a:rPr>
              <a:t>Vendredi 20 mai dès 17h </a:t>
            </a:r>
          </a:p>
          <a:p>
            <a:pPr algn="ctr"/>
            <a:endParaRPr lang="fr-FR" sz="1050" b="1" dirty="0">
              <a:solidFill>
                <a:srgbClr val="FFFFFF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r>
              <a:rPr lang="fr-FR" sz="1050" b="1" dirty="0">
                <a:solidFill>
                  <a:srgbClr val="004FFE"/>
                </a:solidFill>
                <a:effectLst/>
                <a:latin typeface="Ronsard"/>
                <a:ea typeface="Calibri" panose="020F0502020204030204" pitchFamily="34" charset="0"/>
              </a:rPr>
              <a:t> </a:t>
            </a:r>
            <a:endParaRPr lang="fr-FR" sz="1050" dirty="0">
              <a:solidFill>
                <a:srgbClr val="004FFE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lvl="0" algn="ctr"/>
            <a:r>
              <a:rPr lang="fr-FR" sz="1600" b="1" dirty="0">
                <a:solidFill>
                  <a:srgbClr val="004FFE"/>
                </a:solidFill>
                <a:effectLst/>
                <a:latin typeface="Ronsard"/>
                <a:ea typeface="Calibri" panose="020F0502020204030204" pitchFamily="34" charset="0"/>
              </a:rPr>
              <a:t>Le lancement du congrès </a:t>
            </a:r>
            <a:r>
              <a:rPr lang="fr-FR" sz="1600" dirty="0">
                <a:effectLst/>
                <a:latin typeface="Ronsard"/>
                <a:ea typeface="Calibri" panose="020F0502020204030204" pitchFamily="34" charset="0"/>
              </a:rPr>
              <a:t>avec le discours d’ouverture </a:t>
            </a:r>
            <a:r>
              <a:rPr lang="fr-FR" sz="1600" dirty="0" smtClean="0">
                <a:latin typeface="Ronsard"/>
                <a:ea typeface="Calibri" panose="020F0502020204030204" pitchFamily="34" charset="0"/>
              </a:rPr>
              <a:t>de</a:t>
            </a:r>
            <a:br>
              <a:rPr lang="fr-FR" sz="1600" dirty="0" smtClean="0">
                <a:latin typeface="Ronsard"/>
                <a:ea typeface="Calibri" panose="020F0502020204030204" pitchFamily="34" charset="0"/>
              </a:rPr>
            </a:br>
            <a:r>
              <a:rPr lang="fr-FR" sz="1600" dirty="0" smtClean="0">
                <a:latin typeface="Ronsard"/>
                <a:ea typeface="Calibri" panose="020F0502020204030204" pitchFamily="34" charset="0"/>
              </a:rPr>
              <a:t> </a:t>
            </a:r>
            <a:r>
              <a:rPr lang="fr-FR" sz="1600" b="1" dirty="0">
                <a:solidFill>
                  <a:srgbClr val="004FFE"/>
                </a:solidFill>
                <a:effectLst/>
                <a:latin typeface="Ronsard"/>
                <a:ea typeface="Calibri" panose="020F0502020204030204" pitchFamily="34" charset="0"/>
              </a:rPr>
              <a:t>Vincent Goutines</a:t>
            </a:r>
            <a:r>
              <a:rPr lang="fr-FR" sz="1600" dirty="0">
                <a:effectLst/>
                <a:latin typeface="Ronsard"/>
                <a:ea typeface="Calibri" panose="020F0502020204030204" pitchFamily="34" charset="0"/>
              </a:rPr>
              <a:t>,</a:t>
            </a:r>
          </a:p>
          <a:p>
            <a:pPr lvl="0" algn="ctr"/>
            <a:r>
              <a:rPr lang="fr-FR" sz="1600" dirty="0">
                <a:effectLst/>
                <a:latin typeface="Ronsard"/>
                <a:ea typeface="Calibri" panose="020F0502020204030204" pitchFamily="34" charset="0"/>
              </a:rPr>
              <a:t> vice-président national de l’Apel</a:t>
            </a:r>
          </a:p>
          <a:p>
            <a:pPr marL="457200"/>
            <a:r>
              <a:rPr lang="fr-FR" sz="1600" dirty="0">
                <a:solidFill>
                  <a:srgbClr val="003296"/>
                </a:solidFill>
                <a:effectLst/>
                <a:latin typeface="Ronsard"/>
                <a:ea typeface="Calibri" panose="020F0502020204030204" pitchFamily="34" charset="0"/>
              </a:rPr>
              <a:t> </a:t>
            </a:r>
            <a:endParaRPr lang="fr-FR" sz="1600" dirty="0">
              <a:solidFill>
                <a:srgbClr val="004FFE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r>
              <a:rPr lang="fr-FR" sz="1600" b="1" dirty="0">
                <a:solidFill>
                  <a:srgbClr val="003296"/>
                </a:solidFill>
                <a:highlight>
                  <a:srgbClr val="F7BB0B"/>
                </a:highlight>
                <a:latin typeface="Ronsard"/>
                <a:ea typeface="Calibri" panose="020F0502020204030204" pitchFamily="34" charset="0"/>
              </a:rPr>
              <a:t>Sommes-nous prêts au changement ? </a:t>
            </a:r>
          </a:p>
          <a:p>
            <a:pPr algn="ctr"/>
            <a:r>
              <a:rPr lang="fr-FR" sz="1600" b="1" dirty="0">
                <a:solidFill>
                  <a:srgbClr val="004FFE"/>
                </a:solidFill>
                <a:latin typeface="Ronsard"/>
                <a:ea typeface="Calibri" panose="020F0502020204030204" pitchFamily="34" charset="0"/>
              </a:rPr>
              <a:t>G</a:t>
            </a:r>
            <a:r>
              <a:rPr lang="fr-FR" sz="1600" b="1" dirty="0">
                <a:solidFill>
                  <a:srgbClr val="004FFE"/>
                </a:solidFill>
                <a:effectLst/>
                <a:latin typeface="Ronsard"/>
                <a:ea typeface="Calibri" panose="020F0502020204030204" pitchFamily="34" charset="0"/>
              </a:rPr>
              <a:t>rand </a:t>
            </a:r>
            <a:r>
              <a:rPr lang="fr-FR" sz="1600" b="1" dirty="0">
                <a:solidFill>
                  <a:srgbClr val="004FFE"/>
                </a:solidFill>
                <a:latin typeface="Ronsard"/>
                <a:ea typeface="Calibri" panose="020F0502020204030204" pitchFamily="34" charset="0"/>
              </a:rPr>
              <a:t>témoin</a:t>
            </a:r>
            <a:endParaRPr lang="fr-FR" sz="1600" dirty="0">
              <a:solidFill>
                <a:srgbClr val="003296"/>
              </a:solidFill>
              <a:effectLst/>
              <a:highlight>
                <a:srgbClr val="F7BB0B"/>
              </a:highlight>
              <a:latin typeface="Ronsard"/>
              <a:ea typeface="Calibri" panose="020F0502020204030204" pitchFamily="34" charset="0"/>
            </a:endParaRPr>
          </a:p>
          <a:p>
            <a:pPr lvl="0" algn="ctr"/>
            <a:r>
              <a:rPr lang="fr-FR" sz="1600" b="1" dirty="0">
                <a:solidFill>
                  <a:srgbClr val="004FFE"/>
                </a:solidFill>
                <a:latin typeface="Ronsard"/>
              </a:rPr>
              <a:t>Frédérique Bedos</a:t>
            </a:r>
            <a:r>
              <a:rPr lang="fr-FR" sz="1600" b="1" dirty="0">
                <a:latin typeface="Ronsard"/>
              </a:rPr>
              <a:t>, </a:t>
            </a:r>
            <a:r>
              <a:rPr lang="fr-FR" sz="1600" dirty="0">
                <a:latin typeface="Ronsard"/>
              </a:rPr>
              <a:t>p</a:t>
            </a:r>
            <a:r>
              <a:rPr lang="fr-FR" sz="1600" dirty="0">
                <a:effectLst/>
                <a:latin typeface="Ronsard"/>
                <a:ea typeface="Calibri" panose="020F0502020204030204" pitchFamily="34" charset="0"/>
              </a:rPr>
              <a:t>roductrice, réalisatrice et présidente du projet Imagine</a:t>
            </a:r>
          </a:p>
          <a:p>
            <a:pPr lvl="0" algn="ctr"/>
            <a:endParaRPr lang="fr-FR" sz="1600" dirty="0"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r>
              <a:rPr lang="fr-FR" sz="1400" dirty="0">
                <a:effectLst/>
                <a:latin typeface="Ronsard"/>
                <a:ea typeface="Calibri" panose="020F0502020204030204" pitchFamily="34" charset="0"/>
              </a:rPr>
              <a:t> </a:t>
            </a:r>
            <a:r>
              <a:rPr lang="fr-FR" sz="1600" b="1" dirty="0">
                <a:solidFill>
                  <a:srgbClr val="003296"/>
                </a:solidFill>
                <a:effectLst/>
                <a:highlight>
                  <a:srgbClr val="F7BB0B"/>
                </a:highlight>
                <a:latin typeface="Ronsard"/>
                <a:ea typeface="Calibri" panose="020F0502020204030204" pitchFamily="34" charset="0"/>
              </a:rPr>
              <a:t>Quels changements possibles pour l’école ?</a:t>
            </a:r>
            <a:r>
              <a:rPr lang="fr-FR" sz="1600" b="1" dirty="0">
                <a:solidFill>
                  <a:srgbClr val="004FFE"/>
                </a:solidFill>
                <a:effectLst/>
                <a:latin typeface="Ronsard"/>
                <a:ea typeface="Calibri" panose="020F0502020204030204" pitchFamily="34" charset="0"/>
              </a:rPr>
              <a:t> </a:t>
            </a:r>
          </a:p>
          <a:p>
            <a:pPr lvl="0" algn="ctr"/>
            <a:r>
              <a:rPr lang="fr-FR" sz="1600" b="1" dirty="0">
                <a:solidFill>
                  <a:srgbClr val="004FFE"/>
                </a:solidFill>
                <a:latin typeface="Ronsard"/>
                <a:ea typeface="Calibri" panose="020F0502020204030204" pitchFamily="34" charset="0"/>
              </a:rPr>
              <a:t>T</a:t>
            </a:r>
            <a:r>
              <a:rPr lang="fr-FR" sz="1600" b="1" dirty="0">
                <a:solidFill>
                  <a:srgbClr val="004FFE"/>
                </a:solidFill>
                <a:effectLst/>
                <a:latin typeface="Ronsard"/>
                <a:ea typeface="Calibri" panose="020F0502020204030204" pitchFamily="34" charset="0"/>
              </a:rPr>
              <a:t>able ronde </a:t>
            </a:r>
            <a:endParaRPr lang="fr-FR" sz="1600" dirty="0">
              <a:solidFill>
                <a:srgbClr val="003296"/>
              </a:solidFill>
              <a:effectLst/>
              <a:highlight>
                <a:srgbClr val="F7BB0B"/>
              </a:highlight>
              <a:latin typeface="Ronsard"/>
              <a:ea typeface="Calibri" panose="020F0502020204030204" pitchFamily="34" charset="0"/>
            </a:endParaRPr>
          </a:p>
          <a:p>
            <a:pPr algn="ctr"/>
            <a:r>
              <a:rPr lang="fr-FR" sz="1600" b="1" dirty="0">
                <a:solidFill>
                  <a:srgbClr val="004FFE"/>
                </a:solidFill>
                <a:latin typeface="Ronsard"/>
              </a:rPr>
              <a:t>Frédérique Weixler, </a:t>
            </a:r>
            <a:r>
              <a:rPr lang="fr-FR" sz="1600" dirty="0">
                <a:effectLst/>
                <a:latin typeface="Ronsard"/>
                <a:ea typeface="Calibri" panose="020F0502020204030204" pitchFamily="34" charset="0"/>
              </a:rPr>
              <a:t>inspectrice générale de l’Education nationale</a:t>
            </a:r>
          </a:p>
          <a:p>
            <a:pPr algn="ctr"/>
            <a:r>
              <a:rPr lang="fr-FR" sz="1600" b="1" dirty="0">
                <a:solidFill>
                  <a:srgbClr val="004FFE"/>
                </a:solidFill>
                <a:latin typeface="Ronsard"/>
              </a:rPr>
              <a:t>Bruno </a:t>
            </a:r>
            <a:r>
              <a:rPr lang="fr-FR" sz="1600" b="1" dirty="0" err="1" smtClean="0">
                <a:solidFill>
                  <a:srgbClr val="004FFE"/>
                </a:solidFill>
                <a:latin typeface="Ronsard"/>
              </a:rPr>
              <a:t>Humbeeck</a:t>
            </a:r>
            <a:r>
              <a:rPr lang="fr-FR" sz="1600" b="1" dirty="0">
                <a:effectLst/>
                <a:highlight>
                  <a:srgbClr val="F8EFE6"/>
                </a:highlight>
                <a:latin typeface="Ronsard"/>
                <a:ea typeface="Calibri" panose="020F0502020204030204" pitchFamily="34" charset="0"/>
              </a:rPr>
              <a:t>,</a:t>
            </a:r>
            <a:r>
              <a:rPr lang="fr-FR" sz="1600" dirty="0">
                <a:effectLst/>
                <a:latin typeface="Ronsard"/>
                <a:ea typeface="Calibri" panose="020F0502020204030204" pitchFamily="34" charset="0"/>
              </a:rPr>
              <a:t> docteur en psychopédagogie, </a:t>
            </a:r>
          </a:p>
          <a:p>
            <a:pPr algn="ctr"/>
            <a:r>
              <a:rPr lang="fr-FR" sz="1600" dirty="0">
                <a:effectLst/>
                <a:latin typeface="Ronsard"/>
                <a:ea typeface="Calibri" panose="020F0502020204030204" pitchFamily="34" charset="0"/>
              </a:rPr>
              <a:t>chercheur en pédagogie familiale et scolaire</a:t>
            </a:r>
          </a:p>
          <a:p>
            <a:pPr algn="ctr"/>
            <a:r>
              <a:rPr lang="fr-FR" sz="1600" b="1" dirty="0">
                <a:solidFill>
                  <a:srgbClr val="004FFE"/>
                </a:solidFill>
                <a:latin typeface="Ronsard"/>
              </a:rPr>
              <a:t>André Antibi</a:t>
            </a:r>
            <a:r>
              <a:rPr lang="fr-FR" sz="1600" dirty="0">
                <a:latin typeface="Ronsard"/>
              </a:rPr>
              <a:t>, </a:t>
            </a:r>
            <a:r>
              <a:rPr lang="fr-FR" sz="1600" dirty="0">
                <a:effectLst/>
                <a:latin typeface="Ronsard"/>
                <a:ea typeface="Calibri" panose="020F0502020204030204" pitchFamily="34" charset="0"/>
              </a:rPr>
              <a:t>professeur émérite de mathématiques,</a:t>
            </a:r>
          </a:p>
          <a:p>
            <a:pPr algn="ctr"/>
            <a:r>
              <a:rPr lang="fr-FR" sz="1600" dirty="0">
                <a:effectLst/>
                <a:latin typeface="Ronsard"/>
                <a:ea typeface="Calibri" panose="020F0502020204030204" pitchFamily="34" charset="0"/>
              </a:rPr>
              <a:t> président de la MCLCM (Mouvement contre la constante macabre)</a:t>
            </a:r>
          </a:p>
          <a:p>
            <a:pPr algn="ctr"/>
            <a:r>
              <a:rPr lang="fr-FR" sz="1600" b="1" dirty="0">
                <a:solidFill>
                  <a:srgbClr val="004FFE"/>
                </a:solidFill>
                <a:latin typeface="Ronsard"/>
              </a:rPr>
              <a:t>Nathalie Tretiakow</a:t>
            </a:r>
            <a:r>
              <a:rPr lang="fr-FR" sz="1600" dirty="0">
                <a:latin typeface="Ronsard"/>
              </a:rPr>
              <a:t>, adjointe </a:t>
            </a:r>
            <a:r>
              <a:rPr lang="fr-FR" sz="1600" dirty="0">
                <a:effectLst/>
                <a:latin typeface="Ronsard"/>
                <a:ea typeface="Calibri" panose="020F0502020204030204" pitchFamily="34" charset="0"/>
              </a:rPr>
              <a:t>au Secrétaire général de l’Enseignement catholique</a:t>
            </a:r>
          </a:p>
          <a:p>
            <a:pPr algn="ctr"/>
            <a:r>
              <a:rPr lang="fr-FR" sz="1400" b="1" dirty="0">
                <a:solidFill>
                  <a:srgbClr val="003296"/>
                </a:solidFill>
                <a:effectLst/>
                <a:latin typeface="Ronsard"/>
                <a:ea typeface="Calibri" panose="020F0502020204030204" pitchFamily="34" charset="0"/>
              </a:rPr>
              <a:t> </a:t>
            </a:r>
            <a:endParaRPr lang="fr-FR" sz="1400" dirty="0"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r>
              <a:rPr lang="fr-FR" sz="1600" dirty="0">
                <a:latin typeface="Ronsard"/>
              </a:rPr>
              <a:t>Une collation sera partagée à l’issue du streaming </a:t>
            </a:r>
          </a:p>
          <a:p>
            <a:endParaRPr lang="fr-FR" sz="1200" spc="300" dirty="0">
              <a:latin typeface="Ronsard"/>
            </a:endParaRPr>
          </a:p>
          <a:p>
            <a:pPr algn="ctr"/>
            <a:r>
              <a:rPr lang="fr-FR" sz="1400" b="1" spc="300" dirty="0">
                <a:latin typeface="Ronsard"/>
              </a:rPr>
              <a:t>INSCRIPTION OBLIGATOIRE avant le XX mai par mail :</a:t>
            </a:r>
          </a:p>
          <a:p>
            <a:pPr algn="ctr"/>
            <a:r>
              <a:rPr lang="fr-FR" sz="1400" b="1" spc="300" dirty="0">
                <a:latin typeface="Ronsard"/>
              </a:rPr>
              <a:t> … (précisez votre mode d’inscription)</a:t>
            </a:r>
          </a:p>
          <a:p>
            <a:endParaRPr lang="fr-FR" dirty="0">
              <a:latin typeface="Ronsard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D256109-77BC-411E-8AC5-57565A87F3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3583">
            <a:off x="6666110" y="8054344"/>
            <a:ext cx="905881" cy="118730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B2E02D1-7B26-47C6-A863-EAC4E2114EA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3999">
            <a:off x="129482" y="6170795"/>
            <a:ext cx="1054104" cy="98559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103D0AB-611D-4A25-A3FA-4DEFD92E55A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634" y="257368"/>
            <a:ext cx="1050057" cy="1000707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CEB105F-EE0D-40E7-875A-6AC97F52F88F}"/>
              </a:ext>
            </a:extLst>
          </p:cNvPr>
          <p:cNvSpPr txBox="1"/>
          <p:nvPr/>
        </p:nvSpPr>
        <p:spPr>
          <a:xfrm>
            <a:off x="3600055" y="1020608"/>
            <a:ext cx="36680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4FFE"/>
                </a:solidFill>
                <a:effectLst/>
                <a:latin typeface="Ronsard gold"/>
                <a:ea typeface="Calibri" panose="020F0502020204030204" pitchFamily="34" charset="0"/>
              </a:rPr>
              <a:t>NOUVEAUTÉ : </a:t>
            </a:r>
          </a:p>
          <a:p>
            <a:pPr algn="ctr"/>
            <a:r>
              <a:rPr lang="fr-FR" sz="2000" b="1" dirty="0">
                <a:effectLst/>
                <a:latin typeface="Ronsard gold"/>
                <a:ea typeface="Calibri" panose="020F0502020204030204" pitchFamily="34" charset="0"/>
              </a:rPr>
              <a:t>plénières et </a:t>
            </a:r>
            <a:r>
              <a:rPr lang="fr-FR" sz="2000" b="1" dirty="0">
                <a:latin typeface="Ronsard gold"/>
                <a:ea typeface="Calibri" panose="020F0502020204030204" pitchFamily="34" charset="0"/>
              </a:rPr>
              <a:t>c</a:t>
            </a:r>
            <a:r>
              <a:rPr lang="fr-FR" sz="2000" b="1" dirty="0">
                <a:effectLst/>
                <a:latin typeface="Ronsard gold"/>
                <a:ea typeface="Calibri" panose="020F0502020204030204" pitchFamily="34" charset="0"/>
              </a:rPr>
              <a:t>onférences </a:t>
            </a:r>
          </a:p>
          <a:p>
            <a:pPr algn="ctr"/>
            <a:r>
              <a:rPr lang="fr-FR" b="1" dirty="0">
                <a:effectLst/>
                <a:latin typeface="Ronsard gold"/>
                <a:ea typeface="Calibri" panose="020F0502020204030204" pitchFamily="34" charset="0"/>
              </a:rPr>
              <a:t>DU CONGRÈS NATIONAL DE L’APEL</a:t>
            </a:r>
          </a:p>
          <a:p>
            <a:pPr algn="ctr"/>
            <a:r>
              <a:rPr lang="fr-FR" sz="2000" b="1" dirty="0">
                <a:effectLst/>
                <a:latin typeface="Ronsard gold"/>
                <a:ea typeface="Calibri" panose="020F0502020204030204" pitchFamily="34" charset="0"/>
              </a:rPr>
              <a:t>en streaming </a:t>
            </a:r>
          </a:p>
          <a:p>
            <a:pPr algn="ctr"/>
            <a:endParaRPr lang="fr-FR" b="1" dirty="0">
              <a:latin typeface="Ronsard gold"/>
              <a:ea typeface="Calibri" panose="020F0502020204030204" pitchFamily="34" charset="0"/>
            </a:endParaRPr>
          </a:p>
          <a:p>
            <a:pPr algn="ctr"/>
            <a:r>
              <a:rPr lang="fr-FR" sz="1800" b="1" dirty="0">
                <a:effectLst/>
                <a:latin typeface="Ronsard gold"/>
                <a:ea typeface="Calibri" panose="020F0502020204030204" pitchFamily="34" charset="0"/>
              </a:rPr>
              <a:t>Avec l’Apel … </a:t>
            </a:r>
            <a:r>
              <a:rPr lang="fr-FR" sz="1100" dirty="0">
                <a:effectLst/>
                <a:latin typeface="Ronsard gold"/>
                <a:ea typeface="Calibri" panose="020F0502020204030204" pitchFamily="34" charset="0"/>
              </a:rPr>
              <a:t>(précisez votre Apel)</a:t>
            </a:r>
          </a:p>
          <a:p>
            <a:endParaRPr lang="fr-FR" dirty="0">
              <a:latin typeface="Ronsard gold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6EE7BA4F-4401-4A1E-B310-341CF8E5A1C7}"/>
              </a:ext>
            </a:extLst>
          </p:cNvPr>
          <p:cNvSpPr/>
          <p:nvPr/>
        </p:nvSpPr>
        <p:spPr>
          <a:xfrm rot="561344">
            <a:off x="5076226" y="2955338"/>
            <a:ext cx="2123619" cy="971207"/>
          </a:xfrm>
          <a:prstGeom prst="ellipse">
            <a:avLst/>
          </a:prstGeom>
          <a:solidFill>
            <a:srgbClr val="F7BB0B"/>
          </a:solidFill>
          <a:ln>
            <a:solidFill>
              <a:srgbClr val="F7BB0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b="1" dirty="0">
              <a:solidFill>
                <a:srgbClr val="004FFE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r>
              <a:rPr lang="fr-FR" sz="1600" b="1" dirty="0">
                <a:solidFill>
                  <a:schemeClr val="tx1"/>
                </a:solidFill>
                <a:effectLst/>
                <a:latin typeface="Ronsard"/>
                <a:ea typeface="Calibri" panose="020F0502020204030204" pitchFamily="34" charset="0"/>
              </a:rPr>
              <a:t>Interaction 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effectLst/>
                <a:latin typeface="Ronsard"/>
                <a:ea typeface="Calibri" panose="020F0502020204030204" pitchFamily="34" charset="0"/>
              </a:rPr>
              <a:t>avec  l’auditorium </a:t>
            </a:r>
          </a:p>
          <a:p>
            <a:pPr algn="ctr"/>
            <a:r>
              <a:rPr lang="fr-FR" sz="1400" b="1" dirty="0">
                <a:solidFill>
                  <a:schemeClr val="tx1"/>
                </a:solidFill>
                <a:effectLst/>
                <a:latin typeface="Ronsard"/>
                <a:ea typeface="Calibri" panose="020F0502020204030204" pitchFamily="34" charset="0"/>
              </a:rPr>
              <a:t>à Nice </a:t>
            </a:r>
          </a:p>
          <a:p>
            <a:pPr algn="ctr"/>
            <a:endParaRPr lang="fr-FR" dirty="0">
              <a:ln>
                <a:solidFill>
                  <a:srgbClr val="F7BB0B"/>
                </a:solidFill>
              </a:ln>
              <a:solidFill>
                <a:srgbClr val="F7BB0B"/>
              </a:solidFill>
            </a:endParaRPr>
          </a:p>
        </p:txBody>
      </p:sp>
      <p:pic>
        <p:nvPicPr>
          <p:cNvPr id="10" name="Image 9" descr="Une image contenant texte&#10;&#10;Description générée automatiquement">
            <a:extLst>
              <a:ext uri="{FF2B5EF4-FFF2-40B4-BE49-F238E27FC236}">
                <a16:creationId xmlns:a16="http://schemas.microsoft.com/office/drawing/2014/main" id="{0A34D070-1F9B-4C28-B35B-89EB8B2078D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48" y="51781"/>
            <a:ext cx="2963095" cy="4040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0189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1064</TotalTime>
  <Words>53</Words>
  <Application>Microsoft Office PowerPoint</Application>
  <PresentationFormat>Personnalisé</PresentationFormat>
  <Paragraphs>55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Ronsard</vt:lpstr>
      <vt:lpstr>Ronsard gold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Valerie Gaspard</dc:creator>
  <cp:lastModifiedBy>Adeline Raffin</cp:lastModifiedBy>
  <cp:revision>3</cp:revision>
  <cp:lastPrinted>2022-04-26T06:31:12Z</cp:lastPrinted>
  <dcterms:created xsi:type="dcterms:W3CDTF">2022-04-25T13:43:11Z</dcterms:created>
  <dcterms:modified xsi:type="dcterms:W3CDTF">2022-05-02T07:47:38Z</dcterms:modified>
</cp:coreProperties>
</file>