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FE"/>
    <a:srgbClr val="F8EFE6"/>
    <a:srgbClr val="F7B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1A8F4-99D0-4426-97BA-BEA3D6933016}" v="6" dt="2022-04-29T14:34:07.4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22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Gaspard" userId="a60296bd-6fbb-44d5-ae4d-019ec6e625f2" providerId="ADAL" clId="{D4FCC6EB-BAA4-4398-BD01-4B869392A9E6}"/>
    <pc:docChg chg="custSel addSld modSld">
      <pc:chgData name="Valerie Gaspard" userId="a60296bd-6fbb-44d5-ae4d-019ec6e625f2" providerId="ADAL" clId="{D4FCC6EB-BAA4-4398-BD01-4B869392A9E6}" dt="2022-04-26T08:17:56.517" v="251" actId="5793"/>
      <pc:docMkLst>
        <pc:docMk/>
      </pc:docMkLst>
      <pc:sldChg chg="modSp mod">
        <pc:chgData name="Valerie Gaspard" userId="a60296bd-6fbb-44d5-ae4d-019ec6e625f2" providerId="ADAL" clId="{D4FCC6EB-BAA4-4398-BD01-4B869392A9E6}" dt="2022-04-26T07:55:03.069" v="165" actId="20577"/>
        <pc:sldMkLst>
          <pc:docMk/>
          <pc:sldMk cId="511018988" sldId="256"/>
        </pc:sldMkLst>
        <pc:spChg chg="mod">
          <ac:chgData name="Valerie Gaspard" userId="a60296bd-6fbb-44d5-ae4d-019ec6e625f2" providerId="ADAL" clId="{D4FCC6EB-BAA4-4398-BD01-4B869392A9E6}" dt="2022-04-26T07:54:23.490" v="149" actId="20577"/>
          <ac:spMkLst>
            <pc:docMk/>
            <pc:sldMk cId="511018988" sldId="256"/>
            <ac:spMk id="4" creationId="{7F03C331-2E44-4441-8CEB-32241402A0B3}"/>
          </ac:spMkLst>
        </pc:spChg>
        <pc:spChg chg="mod">
          <ac:chgData name="Valerie Gaspard" userId="a60296bd-6fbb-44d5-ae4d-019ec6e625f2" providerId="ADAL" clId="{D4FCC6EB-BAA4-4398-BD01-4B869392A9E6}" dt="2022-04-25T23:32:08.519" v="5" actId="113"/>
          <ac:spMkLst>
            <pc:docMk/>
            <pc:sldMk cId="511018988" sldId="256"/>
            <ac:spMk id="11" creationId="{ECEB105F-EE0D-40E7-875A-6AC97F52F88F}"/>
          </ac:spMkLst>
        </pc:spChg>
        <pc:spChg chg="mod">
          <ac:chgData name="Valerie Gaspard" userId="a60296bd-6fbb-44d5-ae4d-019ec6e625f2" providerId="ADAL" clId="{D4FCC6EB-BAA4-4398-BD01-4B869392A9E6}" dt="2022-04-26T07:55:03.069" v="165" actId="20577"/>
          <ac:spMkLst>
            <pc:docMk/>
            <pc:sldMk cId="511018988" sldId="256"/>
            <ac:spMk id="14" creationId="{6EE7BA4F-4401-4A1E-B310-341CF8E5A1C7}"/>
          </ac:spMkLst>
        </pc:spChg>
        <pc:picChg chg="mod">
          <ac:chgData name="Valerie Gaspard" userId="a60296bd-6fbb-44d5-ae4d-019ec6e625f2" providerId="ADAL" clId="{D4FCC6EB-BAA4-4398-BD01-4B869392A9E6}" dt="2022-04-25T23:31:42.575" v="3" actId="1076"/>
          <ac:picMkLst>
            <pc:docMk/>
            <pc:sldMk cId="511018988" sldId="256"/>
            <ac:picMk id="9" creationId="{7B2E02D1-7B26-47C6-A863-EAC4E2114EAA}"/>
          </ac:picMkLst>
        </pc:picChg>
      </pc:sldChg>
      <pc:sldChg chg="delSp modSp add mod setBg">
        <pc:chgData name="Valerie Gaspard" userId="a60296bd-6fbb-44d5-ae4d-019ec6e625f2" providerId="ADAL" clId="{D4FCC6EB-BAA4-4398-BD01-4B869392A9E6}" dt="2022-04-26T08:16:55.894" v="237" actId="1076"/>
        <pc:sldMkLst>
          <pc:docMk/>
          <pc:sldMk cId="1827510360" sldId="257"/>
        </pc:sldMkLst>
        <pc:spChg chg="mod">
          <ac:chgData name="Valerie Gaspard" userId="a60296bd-6fbb-44d5-ae4d-019ec6e625f2" providerId="ADAL" clId="{D4FCC6EB-BAA4-4398-BD01-4B869392A9E6}" dt="2022-04-26T08:09:57.578" v="217" actId="20577"/>
          <ac:spMkLst>
            <pc:docMk/>
            <pc:sldMk cId="1827510360" sldId="257"/>
            <ac:spMk id="4" creationId="{7F03C331-2E44-4441-8CEB-32241402A0B3}"/>
          </ac:spMkLst>
        </pc:spChg>
        <pc:spChg chg="mod">
          <ac:chgData name="Valerie Gaspard" userId="a60296bd-6fbb-44d5-ae4d-019ec6e625f2" providerId="ADAL" clId="{D4FCC6EB-BAA4-4398-BD01-4B869392A9E6}" dt="2022-04-26T08:16:55.894" v="237" actId="1076"/>
          <ac:spMkLst>
            <pc:docMk/>
            <pc:sldMk cId="1827510360" sldId="257"/>
            <ac:spMk id="11" creationId="{ECEB105F-EE0D-40E7-875A-6AC97F52F88F}"/>
          </ac:spMkLst>
        </pc:spChg>
        <pc:spChg chg="del">
          <ac:chgData name="Valerie Gaspard" userId="a60296bd-6fbb-44d5-ae4d-019ec6e625f2" providerId="ADAL" clId="{D4FCC6EB-BAA4-4398-BD01-4B869392A9E6}" dt="2022-04-26T08:10:24.568" v="218" actId="478"/>
          <ac:spMkLst>
            <pc:docMk/>
            <pc:sldMk cId="1827510360" sldId="257"/>
            <ac:spMk id="14" creationId="{6EE7BA4F-4401-4A1E-B310-341CF8E5A1C7}"/>
          </ac:spMkLst>
        </pc:spChg>
        <pc:picChg chg="mod">
          <ac:chgData name="Valerie Gaspard" userId="a60296bd-6fbb-44d5-ae4d-019ec6e625f2" providerId="ADAL" clId="{D4FCC6EB-BAA4-4398-BD01-4B869392A9E6}" dt="2022-04-26T08:07:43.091" v="188" actId="1076"/>
          <ac:picMkLst>
            <pc:docMk/>
            <pc:sldMk cId="1827510360" sldId="257"/>
            <ac:picMk id="9" creationId="{7B2E02D1-7B26-47C6-A863-EAC4E2114EAA}"/>
          </ac:picMkLst>
        </pc:picChg>
      </pc:sldChg>
      <pc:sldChg chg="delSp modSp add mod setBg">
        <pc:chgData name="Valerie Gaspard" userId="a60296bd-6fbb-44d5-ae4d-019ec6e625f2" providerId="ADAL" clId="{D4FCC6EB-BAA4-4398-BD01-4B869392A9E6}" dt="2022-04-26T08:17:56.517" v="251" actId="5793"/>
        <pc:sldMkLst>
          <pc:docMk/>
          <pc:sldMk cId="1591142705" sldId="258"/>
        </pc:sldMkLst>
        <pc:spChg chg="mod">
          <ac:chgData name="Valerie Gaspard" userId="a60296bd-6fbb-44d5-ae4d-019ec6e625f2" providerId="ADAL" clId="{D4FCC6EB-BAA4-4398-BD01-4B869392A9E6}" dt="2022-04-26T08:17:56.517" v="251" actId="5793"/>
          <ac:spMkLst>
            <pc:docMk/>
            <pc:sldMk cId="1591142705" sldId="258"/>
            <ac:spMk id="4" creationId="{7F03C331-2E44-4441-8CEB-32241402A0B3}"/>
          </ac:spMkLst>
        </pc:spChg>
        <pc:spChg chg="mod">
          <ac:chgData name="Valerie Gaspard" userId="a60296bd-6fbb-44d5-ae4d-019ec6e625f2" providerId="ADAL" clId="{D4FCC6EB-BAA4-4398-BD01-4B869392A9E6}" dt="2022-04-26T08:17:00.034" v="238" actId="1076"/>
          <ac:spMkLst>
            <pc:docMk/>
            <pc:sldMk cId="1591142705" sldId="258"/>
            <ac:spMk id="11" creationId="{ECEB105F-EE0D-40E7-875A-6AC97F52F88F}"/>
          </ac:spMkLst>
        </pc:spChg>
        <pc:spChg chg="del">
          <ac:chgData name="Valerie Gaspard" userId="a60296bd-6fbb-44d5-ae4d-019ec6e625f2" providerId="ADAL" clId="{D4FCC6EB-BAA4-4398-BD01-4B869392A9E6}" dt="2022-04-26T08:10:34.385" v="219" actId="478"/>
          <ac:spMkLst>
            <pc:docMk/>
            <pc:sldMk cId="1591142705" sldId="258"/>
            <ac:spMk id="14" creationId="{6EE7BA4F-4401-4A1E-B310-341CF8E5A1C7}"/>
          </ac:spMkLst>
        </pc:spChg>
      </pc:sldChg>
    </pc:docChg>
  </pc:docChgLst>
  <pc:docChgLst>
    <pc:chgData name="Valerie Gaspard" userId="a60296bd-6fbb-44d5-ae4d-019ec6e625f2" providerId="ADAL" clId="{4331A8F4-99D0-4426-97BA-BEA3D6933016}"/>
    <pc:docChg chg="undo custSel delSld modSld">
      <pc:chgData name="Valerie Gaspard" userId="a60296bd-6fbb-44d5-ae4d-019ec6e625f2" providerId="ADAL" clId="{4331A8F4-99D0-4426-97BA-BEA3D6933016}" dt="2022-04-29T14:34:10.259" v="71" actId="255"/>
      <pc:docMkLst>
        <pc:docMk/>
      </pc:docMkLst>
      <pc:sldChg chg="addSp delSp modSp del mod">
        <pc:chgData name="Valerie Gaspard" userId="a60296bd-6fbb-44d5-ae4d-019ec6e625f2" providerId="ADAL" clId="{4331A8F4-99D0-4426-97BA-BEA3D6933016}" dt="2022-04-26T15:49:39.403" v="22" actId="47"/>
        <pc:sldMkLst>
          <pc:docMk/>
          <pc:sldMk cId="511018988" sldId="256"/>
        </pc:sldMkLst>
        <pc:spChg chg="mod">
          <ac:chgData name="Valerie Gaspard" userId="a60296bd-6fbb-44d5-ae4d-019ec6e625f2" providerId="ADAL" clId="{4331A8F4-99D0-4426-97BA-BEA3D6933016}" dt="2022-04-26T15:47:56.355" v="5" actId="1076"/>
          <ac:spMkLst>
            <pc:docMk/>
            <pc:sldMk cId="511018988" sldId="256"/>
            <ac:spMk id="11" creationId="{ECEB105F-EE0D-40E7-875A-6AC97F52F88F}"/>
          </ac:spMkLst>
        </pc:spChg>
        <pc:picChg chg="del">
          <ac:chgData name="Valerie Gaspard" userId="a60296bd-6fbb-44d5-ae4d-019ec6e625f2" providerId="ADAL" clId="{4331A8F4-99D0-4426-97BA-BEA3D6933016}" dt="2022-04-26T15:47:09.388" v="0" actId="478"/>
          <ac:picMkLst>
            <pc:docMk/>
            <pc:sldMk cId="511018988" sldId="256"/>
            <ac:picMk id="5" creationId="{7CE00393-95AA-4A22-BD6B-63D407C2BFB3}"/>
          </ac:picMkLst>
        </pc:picChg>
        <pc:picChg chg="mod">
          <ac:chgData name="Valerie Gaspard" userId="a60296bd-6fbb-44d5-ae4d-019ec6e625f2" providerId="ADAL" clId="{4331A8F4-99D0-4426-97BA-BEA3D6933016}" dt="2022-04-26T15:48:04.277" v="6" actId="1076"/>
          <ac:picMkLst>
            <pc:docMk/>
            <pc:sldMk cId="511018988" sldId="256"/>
            <ac:picMk id="8" creationId="{0103D0AB-611D-4A25-A3FA-4DEFD92E55A7}"/>
          </ac:picMkLst>
        </pc:picChg>
        <pc:picChg chg="add mod">
          <ac:chgData name="Valerie Gaspard" userId="a60296bd-6fbb-44d5-ae4d-019ec6e625f2" providerId="ADAL" clId="{4331A8F4-99D0-4426-97BA-BEA3D6933016}" dt="2022-04-26T15:47:47.679" v="4" actId="1076"/>
          <ac:picMkLst>
            <pc:docMk/>
            <pc:sldMk cId="511018988" sldId="256"/>
            <ac:picMk id="10" creationId="{6FD5E8B6-60C8-4FFF-B07D-D1899F4CD36F}"/>
          </ac:picMkLst>
        </pc:picChg>
      </pc:sldChg>
      <pc:sldChg chg="del">
        <pc:chgData name="Valerie Gaspard" userId="a60296bd-6fbb-44d5-ae4d-019ec6e625f2" providerId="ADAL" clId="{4331A8F4-99D0-4426-97BA-BEA3D6933016}" dt="2022-04-26T15:49:38.065" v="21" actId="47"/>
        <pc:sldMkLst>
          <pc:docMk/>
          <pc:sldMk cId="1827510360" sldId="257"/>
        </pc:sldMkLst>
      </pc:sldChg>
      <pc:sldChg chg="addSp delSp modSp mod">
        <pc:chgData name="Valerie Gaspard" userId="a60296bd-6fbb-44d5-ae4d-019ec6e625f2" providerId="ADAL" clId="{4331A8F4-99D0-4426-97BA-BEA3D6933016}" dt="2022-04-29T14:34:10.259" v="71" actId="255"/>
        <pc:sldMkLst>
          <pc:docMk/>
          <pc:sldMk cId="1591142705" sldId="258"/>
        </pc:sldMkLst>
        <pc:spChg chg="mod">
          <ac:chgData name="Valerie Gaspard" userId="a60296bd-6fbb-44d5-ae4d-019ec6e625f2" providerId="ADAL" clId="{4331A8F4-99D0-4426-97BA-BEA3D6933016}" dt="2022-04-29T10:49:21.249" v="67"/>
          <ac:spMkLst>
            <pc:docMk/>
            <pc:sldMk cId="1591142705" sldId="258"/>
            <ac:spMk id="4" creationId="{7F03C331-2E44-4441-8CEB-32241402A0B3}"/>
          </ac:spMkLst>
        </pc:spChg>
        <pc:spChg chg="mod">
          <ac:chgData name="Valerie Gaspard" userId="a60296bd-6fbb-44d5-ae4d-019ec6e625f2" providerId="ADAL" clId="{4331A8F4-99D0-4426-97BA-BEA3D6933016}" dt="2022-04-29T14:34:10.259" v="71" actId="255"/>
          <ac:spMkLst>
            <pc:docMk/>
            <pc:sldMk cId="1591142705" sldId="258"/>
            <ac:spMk id="11" creationId="{ECEB105F-EE0D-40E7-875A-6AC97F52F88F}"/>
          </ac:spMkLst>
        </pc:spChg>
        <pc:picChg chg="del">
          <ac:chgData name="Valerie Gaspard" userId="a60296bd-6fbb-44d5-ae4d-019ec6e625f2" providerId="ADAL" clId="{4331A8F4-99D0-4426-97BA-BEA3D6933016}" dt="2022-04-26T15:48:31.307" v="7" actId="478"/>
          <ac:picMkLst>
            <pc:docMk/>
            <pc:sldMk cId="1591142705" sldId="258"/>
            <ac:picMk id="5" creationId="{7CE00393-95AA-4A22-BD6B-63D407C2BFB3}"/>
          </ac:picMkLst>
        </pc:picChg>
        <pc:picChg chg="mod">
          <ac:chgData name="Valerie Gaspard" userId="a60296bd-6fbb-44d5-ae4d-019ec6e625f2" providerId="ADAL" clId="{4331A8F4-99D0-4426-97BA-BEA3D6933016}" dt="2022-04-29T10:44:10.112" v="34" actId="1076"/>
          <ac:picMkLst>
            <pc:docMk/>
            <pc:sldMk cId="1591142705" sldId="258"/>
            <ac:picMk id="9" creationId="{7B2E02D1-7B26-47C6-A863-EAC4E2114EAA}"/>
          </ac:picMkLst>
        </pc:picChg>
        <pc:picChg chg="add mod">
          <ac:chgData name="Valerie Gaspard" userId="a60296bd-6fbb-44d5-ae4d-019ec6e625f2" providerId="ADAL" clId="{4331A8F4-99D0-4426-97BA-BEA3D6933016}" dt="2022-04-26T15:48:42.049" v="9" actId="1076"/>
          <ac:picMkLst>
            <pc:docMk/>
            <pc:sldMk cId="1591142705" sldId="258"/>
            <ac:picMk id="10" creationId="{8CFF0400-9407-4AC5-B546-180C316C77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707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250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920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05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16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855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031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534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712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479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471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F01B3-E3E2-4127-BF7E-34AD85D7268A}" type="datetimeFigureOut">
              <a:rPr lang="fr-FR" smtClean="0"/>
              <a:t>29/04/2022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301E3-36E0-4162-912B-7CEDEB561B2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519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F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D256109-77BC-411E-8AC5-57565A87F3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8670">
            <a:off x="6443753" y="9146147"/>
            <a:ext cx="1060637" cy="139013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F03C331-2E44-4441-8CEB-32241402A0B3}"/>
              </a:ext>
            </a:extLst>
          </p:cNvPr>
          <p:cNvSpPr txBox="1"/>
          <p:nvPr/>
        </p:nvSpPr>
        <p:spPr>
          <a:xfrm>
            <a:off x="160983" y="577555"/>
            <a:ext cx="7237708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400" b="1" dirty="0">
              <a:solidFill>
                <a:srgbClr val="003296"/>
              </a:solidFill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600" b="1" dirty="0">
                <a:effectLst/>
                <a:latin typeface="Ronsard"/>
                <a:ea typeface="Calibri" panose="020F0502020204030204" pitchFamily="34" charset="0"/>
              </a:rPr>
              <a:t>NOUS </a:t>
            </a:r>
            <a:r>
              <a:rPr lang="fr-FR" sz="1600" b="1" dirty="0">
                <a:latin typeface="Ronsard"/>
                <a:ea typeface="Calibri" panose="020F0502020204030204" pitchFamily="34" charset="0"/>
              </a:rPr>
              <a:t>AVONS LE PLAISIR DE VOUS INVITER </a:t>
            </a:r>
            <a:r>
              <a:rPr lang="fr-FR" sz="1600" b="1" dirty="0">
                <a:effectLst/>
                <a:latin typeface="Ronsard"/>
                <a:ea typeface="Calibri" panose="020F0502020204030204" pitchFamily="34" charset="0"/>
              </a:rPr>
              <a:t>À </a:t>
            </a:r>
            <a:r>
              <a:rPr lang="fr-FR" sz="1600" b="1" dirty="0">
                <a:latin typeface="Ronsard"/>
                <a:ea typeface="Calibri" panose="020F0502020204030204" pitchFamily="34" charset="0"/>
              </a:rPr>
              <a:t>VIVRE EN COMMUNAUTÉ ÉDUCATIVE</a:t>
            </a:r>
          </a:p>
          <a:p>
            <a:pPr algn="ctr"/>
            <a:r>
              <a:rPr lang="fr-FR" sz="1600" b="1" dirty="0">
                <a:effectLst/>
                <a:latin typeface="Ronsard"/>
                <a:ea typeface="Calibri" panose="020F0502020204030204" pitchFamily="34" charset="0"/>
              </a:rPr>
              <a:t>CE MOMENT DE RÉFLEXION ET DE DÉBATS DANS UN ESPRIT CONVIVIAL </a:t>
            </a:r>
          </a:p>
          <a:p>
            <a:pPr algn="ctr"/>
            <a:r>
              <a:rPr lang="fr-FR" sz="1200" b="1" dirty="0">
                <a:latin typeface="Ronsard"/>
                <a:ea typeface="Calibri" panose="020F0502020204030204" pitchFamily="34" charset="0"/>
              </a:rPr>
              <a:t>À ... </a:t>
            </a:r>
            <a:r>
              <a:rPr lang="fr-FR" sz="1100" dirty="0">
                <a:latin typeface="Ronsard"/>
                <a:ea typeface="Calibri" panose="020F0502020204030204" pitchFamily="34" charset="0"/>
              </a:rPr>
              <a:t>(</a:t>
            </a:r>
            <a:r>
              <a:rPr lang="fr-FR" sz="1100" i="1" dirty="0">
                <a:latin typeface="Ronsard"/>
                <a:ea typeface="Calibri" panose="020F0502020204030204" pitchFamily="34" charset="0"/>
              </a:rPr>
              <a:t>précisez le lieu) </a:t>
            </a:r>
            <a:endParaRPr lang="fr-FR" sz="1100" i="1" dirty="0">
              <a:effectLst/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200" b="1" i="1" dirty="0">
              <a:solidFill>
                <a:srgbClr val="FFFFFF"/>
              </a:solidFill>
              <a:highlight>
                <a:srgbClr val="0000FF"/>
              </a:highlight>
              <a:latin typeface="Ronsard"/>
              <a:ea typeface="Calibri" panose="020F0502020204030204" pitchFamily="34" charset="0"/>
            </a:endParaRPr>
          </a:p>
          <a:p>
            <a:pPr algn="ctr"/>
            <a:endParaRPr lang="fr-FR" sz="1200" b="1" i="1" dirty="0">
              <a:solidFill>
                <a:srgbClr val="FFFFFF"/>
              </a:solidFill>
              <a:highlight>
                <a:srgbClr val="0000FF"/>
              </a:highlight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1200" b="1" dirty="0">
                <a:solidFill>
                  <a:srgbClr val="FFFFFF"/>
                </a:solidFill>
                <a:effectLst/>
                <a:highlight>
                  <a:srgbClr val="004FFE"/>
                </a:highlight>
                <a:latin typeface="Ronsard"/>
                <a:ea typeface="Calibri" panose="020F0502020204030204" pitchFamily="34" charset="0"/>
              </a:rPr>
              <a:t> </a:t>
            </a:r>
            <a:endParaRPr lang="fr-FR" sz="1200" dirty="0">
              <a:effectLst/>
              <a:highlight>
                <a:srgbClr val="004FFE"/>
              </a:highlight>
              <a:latin typeface="Ronsard"/>
              <a:ea typeface="Calibri" panose="020F0502020204030204" pitchFamily="34" charset="0"/>
            </a:endParaRPr>
          </a:p>
          <a:p>
            <a:pPr algn="ctr"/>
            <a:r>
              <a:rPr lang="fr-FR" sz="2400" b="1" dirty="0">
                <a:solidFill>
                  <a:srgbClr val="FFFFFF"/>
                </a:solidFill>
                <a:effectLst/>
                <a:highlight>
                  <a:srgbClr val="0000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Dimanche 22 mai</a:t>
            </a:r>
          </a:p>
          <a:p>
            <a:pPr algn="ctr"/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fr-FR" sz="2000" b="1" dirty="0">
                <a:solidFill>
                  <a:srgbClr val="003296"/>
                </a:solidFill>
                <a:highlight>
                  <a:srgbClr val="F7BB0B"/>
                </a:highlight>
                <a:latin typeface="Ronsard"/>
              </a:rPr>
              <a:t>9h/12h : Bougeons-nous !</a:t>
            </a:r>
          </a:p>
          <a:p>
            <a:pPr algn="ctr"/>
            <a:endParaRPr lang="fr-FR" sz="1600" b="1" dirty="0">
              <a:solidFill>
                <a:srgbClr val="003296"/>
              </a:solidFill>
              <a:highlight>
                <a:srgbClr val="F7BB0B"/>
              </a:highlight>
              <a:latin typeface="Ronsard"/>
            </a:endParaRPr>
          </a:p>
          <a:p>
            <a:pPr algn="ctr"/>
            <a:endParaRPr lang="fr-FR" sz="1600" b="1" dirty="0">
              <a:solidFill>
                <a:srgbClr val="003296"/>
              </a:solidFill>
              <a:highlight>
                <a:srgbClr val="F7BB0B"/>
              </a:highlight>
              <a:latin typeface="Ronsard"/>
            </a:endParaRPr>
          </a:p>
          <a:p>
            <a:pPr marL="114300" lvl="0" algn="ctr"/>
            <a:r>
              <a:rPr lang="fr-FR" sz="1600" dirty="0">
                <a:highlight>
                  <a:srgbClr val="F8EFE6"/>
                </a:highlight>
                <a:latin typeface="Ronsard"/>
              </a:rPr>
              <a:t>Retour sur </a:t>
            </a:r>
            <a:r>
              <a:rPr lang="fr-FR" sz="1600" b="1" dirty="0">
                <a:solidFill>
                  <a:srgbClr val="004FFE"/>
                </a:solidFill>
                <a:highlight>
                  <a:srgbClr val="F8EFE6"/>
                </a:highlight>
                <a:latin typeface="Ronsard"/>
              </a:rPr>
              <a:t>les</a:t>
            </a:r>
            <a:r>
              <a:rPr lang="fr-FR" sz="1600" dirty="0">
                <a:highlight>
                  <a:srgbClr val="F8EFE6"/>
                </a:highlight>
                <a:latin typeface="Ronsard"/>
              </a:rPr>
              <a:t> </a:t>
            </a:r>
            <a:r>
              <a:rPr lang="fr-FR" sz="1600" b="1" dirty="0">
                <a:solidFill>
                  <a:srgbClr val="004FFE"/>
                </a:solidFill>
                <a:highlight>
                  <a:srgbClr val="F8EFE6"/>
                </a:highlight>
                <a:latin typeface="Ronsard"/>
              </a:rPr>
              <a:t>forums du samedi et synthèse de la plateforme participative</a:t>
            </a:r>
          </a:p>
          <a:p>
            <a:pPr marL="114300" lvl="0" algn="ctr"/>
            <a:r>
              <a:rPr lang="fr-FR" sz="1600" dirty="0">
                <a:highlight>
                  <a:srgbClr val="F8EFE6"/>
                </a:highlight>
                <a:latin typeface="Ronsard"/>
              </a:rPr>
              <a:t>Intervention de </a:t>
            </a:r>
            <a:r>
              <a:rPr lang="fr-FR" sz="1600" b="1" dirty="0">
                <a:solidFill>
                  <a:srgbClr val="004FFE"/>
                </a:solidFill>
                <a:highlight>
                  <a:srgbClr val="F8EFE6"/>
                </a:highlight>
                <a:latin typeface="Ronsard"/>
              </a:rPr>
              <a:t>Théo Curin</a:t>
            </a:r>
            <a:r>
              <a:rPr lang="fr-FR" sz="1600" dirty="0">
                <a:highlight>
                  <a:srgbClr val="F8EFE6"/>
                </a:highlight>
                <a:latin typeface="Ronsard"/>
              </a:rPr>
              <a:t>, nageur handisport, médaillé olympique</a:t>
            </a:r>
          </a:p>
          <a:p>
            <a:pPr marL="114300" lvl="0" algn="ctr"/>
            <a:r>
              <a:rPr lang="fr-FR" sz="1600" dirty="0">
                <a:highlight>
                  <a:srgbClr val="F8EFE6"/>
                </a:highlight>
                <a:latin typeface="Ronsard"/>
              </a:rPr>
              <a:t>Intervention de </a:t>
            </a:r>
            <a:r>
              <a:rPr lang="fr-FR" sz="1600" b="1" dirty="0">
                <a:solidFill>
                  <a:srgbClr val="004FFE"/>
                </a:solidFill>
                <a:highlight>
                  <a:srgbClr val="F8EFE6"/>
                </a:highlight>
                <a:latin typeface="Ronsard"/>
              </a:rPr>
              <a:t>Philippe Delorme</a:t>
            </a:r>
            <a:r>
              <a:rPr lang="fr-FR" sz="1600" dirty="0">
                <a:highlight>
                  <a:srgbClr val="F8EFE6"/>
                </a:highlight>
                <a:latin typeface="Ronsard"/>
              </a:rPr>
              <a:t>, secrétaire général de l’Enseignement catholique</a:t>
            </a:r>
          </a:p>
          <a:p>
            <a:pPr marL="114300" lvl="0" algn="ctr"/>
            <a:r>
              <a:rPr lang="fr-FR" sz="1600" dirty="0">
                <a:highlight>
                  <a:srgbClr val="F8EFE6"/>
                </a:highlight>
                <a:latin typeface="Ronsard"/>
              </a:rPr>
              <a:t>Discours de clôture de </a:t>
            </a:r>
            <a:r>
              <a:rPr lang="fr-FR" sz="1600" b="1" dirty="0">
                <a:solidFill>
                  <a:srgbClr val="004FFE"/>
                </a:solidFill>
                <a:highlight>
                  <a:srgbClr val="F8EFE6"/>
                </a:highlight>
                <a:latin typeface="Ronsard"/>
              </a:rPr>
              <a:t>Gilles Demarquet</a:t>
            </a:r>
            <a:r>
              <a:rPr lang="fr-FR" sz="1600" dirty="0">
                <a:highlight>
                  <a:srgbClr val="F8EFE6"/>
                </a:highlight>
                <a:latin typeface="Ronsard"/>
              </a:rPr>
              <a:t>, président national de l’Apel </a:t>
            </a:r>
          </a:p>
          <a:p>
            <a:pPr marL="457200" algn="ctr"/>
            <a:endParaRPr lang="fr-FR" sz="1100" dirty="0">
              <a:highlight>
                <a:srgbClr val="F8EFE6"/>
              </a:highlight>
              <a:latin typeface="Ronsard"/>
            </a:endParaRPr>
          </a:p>
          <a:p>
            <a:pPr marL="457200" algn="ctr"/>
            <a:r>
              <a:rPr lang="fr-FR" sz="1100" dirty="0">
                <a:highlight>
                  <a:srgbClr val="F8EFE6"/>
                </a:highlight>
                <a:latin typeface="Ronsard"/>
              </a:rPr>
              <a:t>Une collation sera partagée à l’issue du streaming </a:t>
            </a:r>
          </a:p>
          <a:p>
            <a:pPr marL="457200" algn="ctr"/>
            <a:r>
              <a:rPr lang="fr-FR" sz="1100" dirty="0">
                <a:highlight>
                  <a:srgbClr val="F8EFE6"/>
                </a:highlight>
                <a:latin typeface="Ronsard"/>
              </a:rPr>
              <a:t> </a:t>
            </a:r>
          </a:p>
          <a:p>
            <a:pPr marL="457200" algn="ctr"/>
            <a:endParaRPr lang="fr-FR" sz="1100" dirty="0">
              <a:highlight>
                <a:srgbClr val="F8EFE6"/>
              </a:highlight>
              <a:latin typeface="Ronsard"/>
            </a:endParaRPr>
          </a:p>
          <a:p>
            <a:endParaRPr lang="fr-FR" sz="1200" spc="300" dirty="0">
              <a:latin typeface="Ronsard"/>
            </a:endParaRPr>
          </a:p>
          <a:p>
            <a:pPr algn="ctr"/>
            <a:r>
              <a:rPr lang="fr-FR" sz="1400" b="1" spc="300" dirty="0">
                <a:latin typeface="Ronsard"/>
              </a:rPr>
              <a:t>INSCRIPTION OBLIGATOIRE avant le …XX… mai par mail :</a:t>
            </a:r>
          </a:p>
          <a:p>
            <a:pPr algn="ctr"/>
            <a:r>
              <a:rPr lang="fr-FR" sz="1400" b="1" spc="300" dirty="0">
                <a:latin typeface="Ronsard"/>
              </a:rPr>
              <a:t> … (précisez votre mode d’inscription)</a:t>
            </a:r>
          </a:p>
          <a:p>
            <a:endParaRPr lang="fr-FR" dirty="0">
              <a:latin typeface="Ronsard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B2E02D1-7B26-47C6-A863-EAC4E2114E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3999">
            <a:off x="588014" y="5488075"/>
            <a:ext cx="1054104" cy="98559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103D0AB-611D-4A25-A3FA-4DEFD92E55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634" y="279146"/>
            <a:ext cx="1050057" cy="100070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CEB105F-EE0D-40E7-875A-6AC97F52F88F}"/>
              </a:ext>
            </a:extLst>
          </p:cNvPr>
          <p:cNvSpPr txBox="1"/>
          <p:nvPr/>
        </p:nvSpPr>
        <p:spPr>
          <a:xfrm>
            <a:off x="3492714" y="1578262"/>
            <a:ext cx="36680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4FFE"/>
                </a:solidFill>
                <a:effectLst/>
                <a:latin typeface="Ronsard gold"/>
                <a:ea typeface="Calibri" panose="020F0502020204030204" pitchFamily="34" charset="0"/>
              </a:rPr>
              <a:t>NOUVEAUTÉ :</a:t>
            </a:r>
            <a:r>
              <a:rPr lang="fr-FR" sz="1800" dirty="0">
                <a:effectLst/>
                <a:latin typeface="Ronsard gold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fr-FR" sz="2000" b="1" dirty="0">
                <a:effectLst/>
                <a:latin typeface="Ronsard gold"/>
                <a:ea typeface="Calibri" panose="020F0502020204030204" pitchFamily="34" charset="0"/>
              </a:rPr>
              <a:t>plénières et </a:t>
            </a:r>
            <a:r>
              <a:rPr lang="fr-FR" sz="2000" b="1" dirty="0">
                <a:latin typeface="Ronsard gold"/>
                <a:ea typeface="Calibri" panose="020F0502020204030204" pitchFamily="34" charset="0"/>
              </a:rPr>
              <a:t>c</a:t>
            </a:r>
            <a:r>
              <a:rPr lang="fr-FR" sz="2000" b="1" dirty="0">
                <a:effectLst/>
                <a:latin typeface="Ronsard gold"/>
                <a:ea typeface="Calibri" panose="020F0502020204030204" pitchFamily="34" charset="0"/>
              </a:rPr>
              <a:t>onférences </a:t>
            </a:r>
          </a:p>
          <a:p>
            <a:pPr algn="ctr"/>
            <a:r>
              <a:rPr lang="fr-FR" b="1" dirty="0">
                <a:effectLst/>
                <a:latin typeface="Ronsard gold"/>
                <a:ea typeface="Calibri" panose="020F0502020204030204" pitchFamily="34" charset="0"/>
              </a:rPr>
              <a:t>DU CONGRÈS NATIONAL DE L’APEL</a:t>
            </a:r>
          </a:p>
          <a:p>
            <a:pPr algn="ctr"/>
            <a:r>
              <a:rPr lang="fr-FR" sz="2000" b="1" dirty="0">
                <a:effectLst/>
                <a:latin typeface="Ronsard gold"/>
                <a:ea typeface="Calibri" panose="020F0502020204030204" pitchFamily="34" charset="0"/>
              </a:rPr>
              <a:t>en streaming </a:t>
            </a:r>
          </a:p>
          <a:p>
            <a:pPr algn="ctr"/>
            <a:endParaRPr lang="fr-FR" b="1" dirty="0">
              <a:latin typeface="Ronsard gold"/>
              <a:ea typeface="Calibri" panose="020F0502020204030204" pitchFamily="34" charset="0"/>
            </a:endParaRPr>
          </a:p>
          <a:p>
            <a:pPr algn="ctr"/>
            <a:r>
              <a:rPr lang="fr-FR" sz="1800" b="1" dirty="0">
                <a:effectLst/>
                <a:latin typeface="Ronsard gold"/>
                <a:ea typeface="Calibri" panose="020F0502020204030204" pitchFamily="34" charset="0"/>
              </a:rPr>
              <a:t>Avec l’Apel … </a:t>
            </a:r>
            <a:r>
              <a:rPr lang="fr-FR" sz="1100" dirty="0">
                <a:effectLst/>
                <a:latin typeface="Ronsard gold"/>
                <a:ea typeface="Calibri" panose="020F0502020204030204" pitchFamily="34" charset="0"/>
              </a:rPr>
              <a:t>(précisez votre Apel)</a:t>
            </a:r>
          </a:p>
          <a:p>
            <a:endParaRPr lang="fr-FR" dirty="0">
              <a:latin typeface="Ronsard gold"/>
            </a:endParaRPr>
          </a:p>
        </p:txBody>
      </p:sp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8CFF0400-9407-4AC5-B546-180C316C77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81" y="279146"/>
            <a:ext cx="2656428" cy="372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1427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1064</TotalTime>
  <Words>131</Words>
  <Application>Microsoft Office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Ronsard</vt:lpstr>
      <vt:lpstr>Ronsard gold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Valerie Gaspard</dc:creator>
  <cp:lastModifiedBy>Valerie Gaspard</cp:lastModifiedBy>
  <cp:revision>1</cp:revision>
  <cp:lastPrinted>2022-04-29T10:44:43Z</cp:lastPrinted>
  <dcterms:created xsi:type="dcterms:W3CDTF">2022-04-25T13:43:11Z</dcterms:created>
  <dcterms:modified xsi:type="dcterms:W3CDTF">2022-04-29T14:34:17Z</dcterms:modified>
</cp:coreProperties>
</file>